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7AAFA-362A-479B-94DF-F7133099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C7A611-7F4C-412D-AD58-983A4783A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644ABB-5D17-4D22-BEAE-C12786830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D1F7B-D61B-44FA-B7D2-E990FF78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1E838-DAF9-445D-A2B0-7EC24F61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8A65-3B0B-40BD-8380-1180C812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7155D4-A0DB-4B57-B06F-074DA39AF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C02AC-D5B5-41B0-831B-B20342AA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C4CC7-E087-4BB8-B898-6267D6FA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6ED4A-3C6F-48A1-9213-A20ABF20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46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CACF56-7469-4679-95B2-2C501CB00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CAFA36-FE0A-460F-BC80-0F08B41E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35809-F5B8-4828-A24E-583A2546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763A4-A814-479D-8938-6F109FFF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FABD58-A80B-4D32-B611-D9709DA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65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A8B21-BFEB-4C14-BA54-866286AC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2DDAB-75D2-443F-90B4-99394AF8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5B566-4D48-4A50-8A7B-A7AB9777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5F9A1-EEC9-4FF3-89B3-4B979943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B005D5-9E30-41BC-835A-14F2CC43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54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A79A3-8BD5-4E86-8C50-59025F4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330C8B-FF0A-45B4-A5C2-83FE31E6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A624E-DFCD-4D67-A8E1-6D86F728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23DD9A-7EC3-486A-B1EF-CB8A58E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8CE47-92D6-4D74-AA7B-CC17B0A2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9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C59A3-83F2-4547-A613-6B790124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62EFB-EAC3-4CA3-A248-D5C20344E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0907F9-F60E-4F3E-A278-BA165A823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AAAFA-9430-4CE3-B6D4-CA97CD7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6939B1-962A-4038-8BCC-6D956F1F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8CB01A-7706-4C21-9877-9F925142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6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ADFBE-C80F-4477-9795-3B09274E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0D2BBB-F711-4F04-90DC-B1739F4F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DA9008-ECA6-4AF7-A0FC-C306F184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D72DB7-27CC-485A-921A-98C742F1F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0EA6F7-F365-4491-B4E6-59DFADBA4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D178CA-6B57-47BF-8BA2-8C750099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8097B8-19F8-4DE6-9D30-F248D65F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15D957-37B9-42DB-BE4C-CE3E8D83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2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DBD1D-E9BF-423B-9CB3-4980DA07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8C10AB-9D3D-4176-9FCC-1F064DA8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752534-E1A8-41C5-86E9-9067587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675695-D04E-46DD-B1A6-D0112DA2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704F73-CE9F-4C89-8ACC-706917B6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DC6017-E65A-40E9-BA1F-FBD4FF51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1813C7-5CEF-4376-9E22-05BC6766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9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540D-9CE9-4C21-8A92-F084DB46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0039C-DB5F-4C55-A3AA-1A84E691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8E33E9-1324-400E-A72D-2C8FC35C4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6D55E1-FABD-495E-9B1F-284A9935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C2179-07E4-4253-B518-EAF53E62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ACD92-CE48-484F-8924-320F44A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8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4CD7B-054F-406F-B626-9FC1E5C9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43EFFF-55A6-4C5E-977C-855F71541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5CD28B-78DD-4E64-B32D-E215EF786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7957E-92E3-493A-B957-5C14BEB6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E00CF5-45C4-4771-A86C-165817B9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6A4D4B-25CA-48DA-9FB5-381F618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6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A642DA-04B2-4CED-BA3D-14805B89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64F981-2302-49AF-AE49-A3E7C1C22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3082F2-98FC-47AD-8B0A-C8AB34391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D8605-3E26-45F1-B2B7-4D58DEB3C2B6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C130B-DA43-4C5C-9C15-22B6B92AA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B3594-1B46-4B62-98A4-76B24EFAC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43D7F-6E79-4F04-B0D8-3F0AD598E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7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spm=a220m.1000858.1000725.211.4cd96d0cqQdI92&amp;id=524003430041&amp;skuId=3118026050411&amp;areaId=500100&amp;user_id=1707444029&amp;cat_id=50100111&amp;is_b=1&amp;rn=ac808e0d610bdbf0e0bc44a4255ba130" TargetMode="Externa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hyperlink" Target="https://item.taobao.com/item.htm?id=554614395177&amp;_u=&amp;//item.taobao.com/item.htm?scm=1007.11598.82837.0&amp;id=554614395177&amp;pvid=92c9db2c-e002-41e5-b207-369a32398a3a" TargetMode="External"/><Relationship Id="rId2" Type="http://schemas.openxmlformats.org/officeDocument/2006/relationships/hyperlink" Target="https://detail.tmall.com/item.htm?spm=a1z10.4-b-s.w4004-16814558383.14.50c414f3ejh4rD&amp;abtest=_AB-LR130-PR130&amp;pvid=f6eb1913-715c-4d21-bc0e-0d101a0c4df7&amp;pos=7&amp;abbucket=_AB-M130_B8&amp;acm=03131.1003.1.702582&amp;id=552713547842&amp;scm=1007.12940.83081.100200300000000&amp;sku_properties=3064956:833177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20385816880&amp;ali_trackid=2:mm_30088401_15554483_59872147:1512959646_369_267616851&amp;pvid=12_1.94.37.234_393_1471405283281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item.taobao.com/item.htm?id=549686075725&amp;_u=&amp;//item.taobao.com/item.htm?scm=1007.11598.82837.0&amp;id=549686075725&amp;pvid=92c9db2c-e002-41e5-b207-369a32398a3a" TargetMode="External"/><Relationship Id="rId4" Type="http://schemas.openxmlformats.org/officeDocument/2006/relationships/hyperlink" Target="https://detail.tmall.com/item.htm?spm=a230r.1.999.18.382e3bderEMFbb&amp;id=560944867376&amp;ns=1&amp;sku_properties=3064956:8331779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3.jpg"/><Relationship Id="rId2" Type="http://schemas.openxmlformats.org/officeDocument/2006/relationships/hyperlink" Target="https://item.taobao.com/item.htm?spm=a230r.1.14.297.361d509cetEw7h&amp;id=554955877544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item.taobao.com/item.htm?id=526386882426&amp;ali_refid=a3_420434_1006:1121923696:N:%E4%BC%91%E9%97%B2%E6%A4%85:8708c10fe90743c944bf1dc6430c8468&amp;ali_trackid=1_8708c10fe90743c944bf1dc6430c8468&amp;spm=a230r.1.1957635.28" TargetMode="External"/><Relationship Id="rId5" Type="http://schemas.openxmlformats.org/officeDocument/2006/relationships/hyperlink" Target="https://item.taobao.com/item.htm?spm=a230r.1.0.0.2d9de4efwFsT5S&amp;id=520066425974&amp;ns=1#detail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hyperlink" Target="https://item.taobao.com/item.htm?spm=a230r.1.14.182.4bdea00cbNdY3Q&amp;id=559966716874&amp;ns=1&amp;abbucket=1#detai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1z0d.7625083.1998302281.1.50d9225d5oSEAV&amp;id=44151815657&amp;scm=1007.12897.93149.100200300000000&amp;pvid=0d613bdc-f0f6-431d-9b25-e227b363621c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8BE3AC1-0434-4D64-A774-65E2665F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93" y="192599"/>
            <a:ext cx="3275169" cy="404349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FDF5CF4C-20A9-44F7-B80F-CC6B4FE8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" y="1490462"/>
            <a:ext cx="4541319" cy="34740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5D7859-7A4C-4FBF-90E5-8255BE94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1" y="1481216"/>
            <a:ext cx="4737235" cy="35051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0103BA-A79A-4C56-8B7D-0F804F3B1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1" y="5277148"/>
            <a:ext cx="942857" cy="9238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12FF47-FD9F-4304-A72F-9BEEDD7A54A8}"/>
              </a:ext>
            </a:extLst>
          </p:cNvPr>
          <p:cNvSpPr txBox="1"/>
          <p:nvPr/>
        </p:nvSpPr>
        <p:spPr>
          <a:xfrm>
            <a:off x="3386" y="6211669"/>
            <a:ext cx="120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次卧</a:t>
            </a:r>
            <a:r>
              <a:rPr lang="zh-CN" altLang="en-US" sz="1200" dirty="0"/>
              <a:t>电视机位置，电视和网线放一个面板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3DEA5E-F6A0-4856-8A9A-0F4E5745F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0" y="539720"/>
            <a:ext cx="960038" cy="9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7A78F6-92DA-438C-8CD2-16F2938A62EF}"/>
              </a:ext>
            </a:extLst>
          </p:cNvPr>
          <p:cNvSpPr txBox="1"/>
          <p:nvPr/>
        </p:nvSpPr>
        <p:spPr>
          <a:xfrm>
            <a:off x="2218510" y="6385728"/>
            <a:ext cx="109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两根网线接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03CF151-1B02-4EB7-A40F-279E88235BD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8790" y="4236098"/>
            <a:ext cx="2022194" cy="1041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FE58AB-6832-4CCE-BBC6-AC488552762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0419" y="1463530"/>
            <a:ext cx="291322" cy="21152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E2CCD68B-6C1E-4826-BF9A-E7CB9AB6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862" y="5409466"/>
            <a:ext cx="942857" cy="925251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9A1189B-7A9F-4788-9820-D251B93D0B5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3688862" y="4484215"/>
            <a:ext cx="471429" cy="925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FF8DD609-E824-4ABC-B4A7-EB21F9164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942" y="539720"/>
            <a:ext cx="942857" cy="925251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87131E-53BC-46F8-945D-E1ABA7A7A467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420389" y="1464971"/>
            <a:ext cx="1610982" cy="72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DA0FFF47-36A0-43C1-ACD4-5C8068D8A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7431" y="596344"/>
            <a:ext cx="971429" cy="92381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60AE8C3-CEE2-484C-920F-FA48CB8B82B4}"/>
              </a:ext>
            </a:extLst>
          </p:cNvPr>
          <p:cNvSpPr txBox="1"/>
          <p:nvPr/>
        </p:nvSpPr>
        <p:spPr>
          <a:xfrm>
            <a:off x="8767431" y="134679"/>
            <a:ext cx="218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书房靠窗的</a:t>
            </a:r>
            <a:r>
              <a:rPr lang="en-US" altLang="zh-CN" dirty="0"/>
              <a:t>2</a:t>
            </a:r>
            <a:r>
              <a:rPr lang="zh-CN" altLang="en-US" dirty="0"/>
              <a:t>跟网线分别接</a:t>
            </a:r>
            <a:r>
              <a:rPr lang="en-US" altLang="zh-CN" dirty="0"/>
              <a:t>2</a:t>
            </a:r>
            <a:r>
              <a:rPr lang="zh-CN" altLang="en-US" dirty="0"/>
              <a:t>个网线口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A8906DBA-674E-41F8-B7B9-0C0E7766BF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6042" y="596344"/>
            <a:ext cx="882495" cy="807092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24F5458-227F-406C-AC7C-9C0CD0672074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10291" y="1058249"/>
            <a:ext cx="457140" cy="432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0A30D812-03BA-48DD-930F-334FCBE89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151" y="5117374"/>
            <a:ext cx="1030586" cy="1523795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F4D7295-5D3C-4DCE-BCF7-D46FB6DDB414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1771444" y="4493169"/>
            <a:ext cx="1544643" cy="62420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0D7C528F-40EE-4415-B5E8-AEBBD8537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3739" y="5133618"/>
            <a:ext cx="1012417" cy="12358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6148E8-959E-4233-B53B-1D19C28D6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099" y="40150"/>
            <a:ext cx="962672" cy="142338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6F37630-E12E-407A-8A31-B7F818E5E41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842435" y="1463530"/>
            <a:ext cx="158859" cy="7266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9C3D031-C3F0-40DC-B6E8-62AF2CA032BC}"/>
              </a:ext>
            </a:extLst>
          </p:cNvPr>
          <p:cNvSpPr txBox="1"/>
          <p:nvPr/>
        </p:nvSpPr>
        <p:spPr>
          <a:xfrm>
            <a:off x="1330931" y="968253"/>
            <a:ext cx="124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根网线接灰口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DD863D2-718D-4830-9474-EAD84EAB6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0837" y="1878252"/>
            <a:ext cx="962672" cy="142338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715FFC8-4FA0-4E6B-B136-D4B9ED99C9E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310291" y="2589942"/>
            <a:ext cx="680546" cy="4564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5474BFD-99AB-4F5B-87E2-809F1143EC27}"/>
              </a:ext>
            </a:extLst>
          </p:cNvPr>
          <p:cNvSpPr txBox="1"/>
          <p:nvPr/>
        </p:nvSpPr>
        <p:spPr>
          <a:xfrm>
            <a:off x="8960669" y="2806355"/>
            <a:ext cx="124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根网线接灰口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514E46A-DF54-4B1B-8FB6-7EB6FF896D0C}"/>
              </a:ext>
            </a:extLst>
          </p:cNvPr>
          <p:cNvSpPr txBox="1"/>
          <p:nvPr/>
        </p:nvSpPr>
        <p:spPr>
          <a:xfrm>
            <a:off x="5235145" y="4480023"/>
            <a:ext cx="38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走廊、厨房、厕所、景观阳台都装暖白</a:t>
            </a:r>
            <a:r>
              <a:rPr lang="en-US" altLang="zh-CN" dirty="0"/>
              <a:t>4000K</a:t>
            </a:r>
            <a:r>
              <a:rPr lang="zh-CN" altLang="en-US" dirty="0"/>
              <a:t>的筒灯。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客厅、</a:t>
            </a:r>
            <a:r>
              <a:rPr lang="en-US" altLang="zh-CN" dirty="0"/>
              <a:t>2</a:t>
            </a:r>
            <a:r>
              <a:rPr lang="zh-CN" altLang="en-US" dirty="0"/>
              <a:t>间卧室、书房都装变色筒灯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D4B0E2-1924-4238-8DFB-4DA660B37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7059" y="4906552"/>
            <a:ext cx="2955114" cy="174523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58742488-4547-461B-9017-ED92B86811F5}"/>
              </a:ext>
            </a:extLst>
          </p:cNvPr>
          <p:cNvSpPr txBox="1"/>
          <p:nvPr/>
        </p:nvSpPr>
        <p:spPr>
          <a:xfrm>
            <a:off x="6121210" y="5185613"/>
            <a:ext cx="124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主卧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4344662-21C6-47F6-B41A-F86FBFED10C6}"/>
              </a:ext>
            </a:extLst>
          </p:cNvPr>
          <p:cNvSpPr txBox="1"/>
          <p:nvPr/>
        </p:nvSpPr>
        <p:spPr>
          <a:xfrm>
            <a:off x="9580695" y="5409466"/>
            <a:ext cx="124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单色暖白筒灯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BA46EAF-F6D6-4265-8854-C402F9934F8A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557796" y="5547966"/>
            <a:ext cx="2022899" cy="33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6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C819C2E-16ED-4147-B4F2-5C0E4C21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9" y="1754910"/>
            <a:ext cx="6058539" cy="50499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D731452-BE69-4B01-9EAB-2ED601FD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62" y="525831"/>
            <a:ext cx="1125894" cy="136757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D43B31-2082-46A2-89F5-A7F92DEA0B6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870581" y="1893410"/>
            <a:ext cx="372128" cy="1783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BBD5EFB-30CF-4C45-8E51-96B18667551F}"/>
              </a:ext>
            </a:extLst>
          </p:cNvPr>
          <p:cNvSpPr txBox="1"/>
          <p:nvPr/>
        </p:nvSpPr>
        <p:spPr>
          <a:xfrm>
            <a:off x="4632512" y="248832"/>
            <a:ext cx="122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帝朗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91FB7E1-820E-4E4F-83A6-16D37525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6925"/>
            <a:ext cx="1585209" cy="105798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FD4B242-7A1C-4882-8B1D-2C3973734B5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92605" y="1754910"/>
            <a:ext cx="224432" cy="2546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BAEBA9A-670A-428C-9BFE-87F214F89FA7}"/>
              </a:ext>
            </a:extLst>
          </p:cNvPr>
          <p:cNvSpPr txBox="1"/>
          <p:nvPr/>
        </p:nvSpPr>
        <p:spPr>
          <a:xfrm>
            <a:off x="222172" y="419926"/>
            <a:ext cx="120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卡贝微波炉架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295F64D-9214-4FEF-AD47-D12909D24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209" y="248832"/>
            <a:ext cx="1636531" cy="1636531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B383493-7506-4266-93BE-8026C8197AD7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025823" y="1885363"/>
            <a:ext cx="377652" cy="2387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2717817-7F97-402C-B4B5-997EAA6EEB3E}"/>
              </a:ext>
            </a:extLst>
          </p:cNvPr>
          <p:cNvSpPr txBox="1"/>
          <p:nvPr/>
        </p:nvSpPr>
        <p:spPr>
          <a:xfrm>
            <a:off x="1585209" y="0"/>
            <a:ext cx="266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卡贝锅盖架，尽量往烟机灶那边装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ACEE27B-6ACC-4458-8D07-25A59C761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20" y="172242"/>
            <a:ext cx="2838095" cy="350476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DC7AEEB-D0E9-4E0F-A833-1E37D145709F}"/>
              </a:ext>
            </a:extLst>
          </p:cNvPr>
          <p:cNvSpPr txBox="1"/>
          <p:nvPr/>
        </p:nvSpPr>
        <p:spPr>
          <a:xfrm>
            <a:off x="9468087" y="1477911"/>
            <a:ext cx="168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卡贝刀架，挂在洗碗机左手边的墙上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03F9C6-A087-4219-A75D-A33B71DD1149}"/>
              </a:ext>
            </a:extLst>
          </p:cNvPr>
          <p:cNvSpPr txBox="1"/>
          <p:nvPr/>
        </p:nvSpPr>
        <p:spPr>
          <a:xfrm>
            <a:off x="6407820" y="4273245"/>
            <a:ext cx="407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厨房要安装</a:t>
            </a:r>
            <a:r>
              <a:rPr lang="en-US" altLang="zh-CN" dirty="0"/>
              <a:t>4</a:t>
            </a:r>
            <a:r>
              <a:rPr lang="zh-CN" altLang="en-US" dirty="0"/>
              <a:t>件五金：刀架、微波炉架、锅盖架、调料架。</a:t>
            </a:r>
            <a:endParaRPr lang="en-US" altLang="zh-CN" dirty="0"/>
          </a:p>
          <a:p>
            <a:r>
              <a:rPr lang="zh-CN" altLang="en-US" b="1" dirty="0"/>
              <a:t>其中微波炉架也许需要把微波炉搬到现场来安装</a:t>
            </a:r>
          </a:p>
        </p:txBody>
      </p:sp>
    </p:spTree>
    <p:extLst>
      <p:ext uri="{BB962C8B-B14F-4D97-AF65-F5344CB8AC3E}">
        <p14:creationId xmlns:p14="http://schemas.microsoft.com/office/powerpoint/2010/main" val="273838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BB03EF-92A7-47C0-891F-0A004EA9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45" y="321906"/>
            <a:ext cx="1542451" cy="1554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9A7DE0-0965-4422-A3E2-816938D5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94" y="181946"/>
            <a:ext cx="4184780" cy="300445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9392A5-139C-4C76-A17D-79BAD74DEF55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71592" y="774441"/>
            <a:ext cx="656253" cy="3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9616695-FFC0-487F-B20B-7249092F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2" y="276999"/>
            <a:ext cx="2261905" cy="197142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579E6C0-5450-4AFD-8A5F-44831FD6DBA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99807" y="1262714"/>
            <a:ext cx="527368" cy="1228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1730DB8-7F65-4A16-9BB1-65299ADA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882" y="3429000"/>
            <a:ext cx="3850433" cy="28213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6718F6-0DC5-4858-84D8-1EC9189B4BA8}"/>
              </a:ext>
            </a:extLst>
          </p:cNvPr>
          <p:cNvSpPr txBox="1"/>
          <p:nvPr/>
        </p:nvSpPr>
        <p:spPr>
          <a:xfrm>
            <a:off x="3991903" y="1167660"/>
            <a:ext cx="120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客卫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4FA1F8-1835-4EA8-B971-F40277E85BFA}"/>
              </a:ext>
            </a:extLst>
          </p:cNvPr>
          <p:cNvSpPr txBox="1"/>
          <p:nvPr/>
        </p:nvSpPr>
        <p:spPr>
          <a:xfrm>
            <a:off x="3436134" y="4399162"/>
            <a:ext cx="120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主卫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04D3D4-953B-450B-B829-E5F5F7FDDEF1}"/>
              </a:ext>
            </a:extLst>
          </p:cNvPr>
          <p:cNvSpPr txBox="1"/>
          <p:nvPr/>
        </p:nvSpPr>
        <p:spPr>
          <a:xfrm>
            <a:off x="48977" y="20119"/>
            <a:ext cx="120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卡贝电吹风架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BC0BCA-7D77-4935-BDD8-0679609FE822}"/>
              </a:ext>
            </a:extLst>
          </p:cNvPr>
          <p:cNvSpPr txBox="1"/>
          <p:nvPr/>
        </p:nvSpPr>
        <p:spPr>
          <a:xfrm>
            <a:off x="6627845" y="0"/>
            <a:ext cx="120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zh-CN" altLang="en-US" dirty="0"/>
              <a:t>三角架</a:t>
            </a:r>
          </a:p>
        </p:txBody>
      </p:sp>
    </p:spTree>
    <p:extLst>
      <p:ext uri="{BB962C8B-B14F-4D97-AF65-F5344CB8AC3E}">
        <p14:creationId xmlns:p14="http://schemas.microsoft.com/office/powerpoint/2010/main" val="421946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B9C01CBB-FEF9-41C1-81DC-29ABD4B5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7" y="135967"/>
            <a:ext cx="2179775" cy="217065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83EFBB6B-17E9-4D34-89D5-3FD05554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65" y="135967"/>
            <a:ext cx="2510925" cy="231715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23830E0-0A39-44CE-9B3F-5F7A66784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847" y="1582841"/>
            <a:ext cx="1898822" cy="227042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FDBB3939-B6BB-44D7-A8DB-BE6457E39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40" y="2563470"/>
            <a:ext cx="2510925" cy="2355665"/>
          </a:xfrm>
          <a:prstGeom prst="rect">
            <a:avLst/>
          </a:prstGeom>
        </p:spPr>
      </p:pic>
      <p:pic>
        <p:nvPicPr>
          <p:cNvPr id="8" name="图片 7">
            <a:hlinkClick r:id="rId10"/>
            <a:extLst>
              <a:ext uri="{FF2B5EF4-FFF2-40B4-BE49-F238E27FC236}">
                <a16:creationId xmlns:a16="http://schemas.microsoft.com/office/drawing/2014/main" id="{9BCDFEA8-E545-4E1B-9D8D-58F284E3A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1214" y="2306621"/>
            <a:ext cx="2176569" cy="2139988"/>
          </a:xfrm>
          <a:prstGeom prst="rect">
            <a:avLst/>
          </a:prstGeom>
        </p:spPr>
      </p:pic>
      <p:pic>
        <p:nvPicPr>
          <p:cNvPr id="9" name="图片 8">
            <a:hlinkClick r:id="rId12"/>
            <a:extLst>
              <a:ext uri="{FF2B5EF4-FFF2-40B4-BE49-F238E27FC236}">
                <a16:creationId xmlns:a16="http://schemas.microsoft.com/office/drawing/2014/main" id="{0EABCFED-B3C0-441F-806B-C80A58E878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964" y="2563470"/>
            <a:ext cx="2510926" cy="24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5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6F8DA0B4-44E4-40A8-A92D-80C27FAF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86"/>
            <a:ext cx="2920482" cy="2185610"/>
          </a:xfrm>
          <a:prstGeom prst="rect">
            <a:avLst/>
          </a:prstGeom>
        </p:spPr>
      </p:pic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09B14A40-F605-498D-9F29-1547D494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482" y="143286"/>
            <a:ext cx="2071396" cy="2222842"/>
          </a:xfrm>
          <a:prstGeom prst="rect">
            <a:avLst/>
          </a:prstGeom>
        </p:spPr>
      </p:pic>
      <p:pic>
        <p:nvPicPr>
          <p:cNvPr id="6" name="图片 5">
            <a:hlinkClick r:id="rId5"/>
            <a:extLst>
              <a:ext uri="{FF2B5EF4-FFF2-40B4-BE49-F238E27FC236}">
                <a16:creationId xmlns:a16="http://schemas.microsoft.com/office/drawing/2014/main" id="{998946B7-7292-4FB7-BFAF-6BFB4B265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76472"/>
            <a:ext cx="2760909" cy="2549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920BCC-18EE-43D4-91B9-668E90F79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569" y="143286"/>
            <a:ext cx="2974354" cy="24262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CD058B-960D-4388-A373-BD1137FB5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482" y="2569557"/>
            <a:ext cx="2244879" cy="2549461"/>
          </a:xfrm>
          <a:prstGeom prst="rect">
            <a:avLst/>
          </a:prstGeom>
        </p:spPr>
      </p:pic>
      <p:pic>
        <p:nvPicPr>
          <p:cNvPr id="9" name="图片 8">
            <a:hlinkClick r:id="rId9"/>
            <a:extLst>
              <a:ext uri="{FF2B5EF4-FFF2-40B4-BE49-F238E27FC236}">
                <a16:creationId xmlns:a16="http://schemas.microsoft.com/office/drawing/2014/main" id="{240780BB-6FA4-4698-8CB1-793E3DE141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306" y="2720171"/>
            <a:ext cx="2244880" cy="2262061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B9111D62-35F4-4281-8CE6-286E54BDB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31" y="221854"/>
            <a:ext cx="2588000" cy="249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7F1149-8A6A-48C0-911D-A286DC0A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1" y="71493"/>
            <a:ext cx="2655380" cy="2904972"/>
          </a:xfrm>
          <a:prstGeom prst="rect">
            <a:avLst/>
          </a:prstGeom>
        </p:spPr>
      </p:pic>
      <p:pic>
        <p:nvPicPr>
          <p:cNvPr id="5" name="图片 4">
            <a:hlinkClick r:id="rId3"/>
            <a:extLst>
              <a:ext uri="{FF2B5EF4-FFF2-40B4-BE49-F238E27FC236}">
                <a16:creationId xmlns:a16="http://schemas.microsoft.com/office/drawing/2014/main" id="{5383DE8F-CB03-40F5-979D-CC5FC3684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17" y="71493"/>
            <a:ext cx="2866667" cy="37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41FF89-37EC-4DC6-A8B7-F6C47B431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2942857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150</Words>
  <Application>Microsoft Office PowerPoint</Application>
  <PresentationFormat>宽屏</PresentationFormat>
  <Paragraphs>19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106</cp:revision>
  <cp:lastPrinted>2017-11-23T07:52:58Z</cp:lastPrinted>
  <dcterms:created xsi:type="dcterms:W3CDTF">2017-11-23T04:11:18Z</dcterms:created>
  <dcterms:modified xsi:type="dcterms:W3CDTF">2017-12-12T09:13:03Z</dcterms:modified>
</cp:coreProperties>
</file>